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58" r:id="rId5"/>
    <p:sldId id="270" r:id="rId6"/>
    <p:sldId id="272" r:id="rId7"/>
    <p:sldId id="259" r:id="rId8"/>
    <p:sldId id="274" r:id="rId9"/>
    <p:sldId id="283" r:id="rId10"/>
    <p:sldId id="260" r:id="rId11"/>
    <p:sldId id="275" r:id="rId12"/>
    <p:sldId id="284" r:id="rId13"/>
    <p:sldId id="261" r:id="rId14"/>
    <p:sldId id="276" r:id="rId15"/>
    <p:sldId id="285" r:id="rId16"/>
    <p:sldId id="262" r:id="rId17"/>
    <p:sldId id="277" r:id="rId18"/>
    <p:sldId id="286" r:id="rId19"/>
    <p:sldId id="263" r:id="rId20"/>
    <p:sldId id="278" r:id="rId21"/>
    <p:sldId id="287" r:id="rId22"/>
    <p:sldId id="264" r:id="rId23"/>
    <p:sldId id="279" r:id="rId24"/>
    <p:sldId id="288" r:id="rId25"/>
    <p:sldId id="265" r:id="rId26"/>
    <p:sldId id="280" r:id="rId27"/>
    <p:sldId id="289" r:id="rId28"/>
    <p:sldId id="266" r:id="rId29"/>
    <p:sldId id="281" r:id="rId30"/>
    <p:sldId id="290" r:id="rId31"/>
    <p:sldId id="267" r:id="rId32"/>
    <p:sldId id="282" r:id="rId33"/>
    <p:sldId id="30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253C6-46D6-7EAB-F560-4FAF2C10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21704A-5056-FF16-CD99-24CFE3C43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D64F6-84C6-74E4-D2FD-F5F563534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36B137-DB1F-AE90-96D9-9782C709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96FA-4531-D73C-DAEB-F078737E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059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447E0-1991-C352-1CE5-C49B9709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42E11-1F00-2C35-D70D-127C1249D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4B4F2D-7B37-F764-5070-7A23DEBC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B6A11F-046C-1A52-0B66-BB80A48C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AD3B1-5922-089B-8BE7-07FDCAF4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618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7CAA0-BE40-6A19-A14A-2E4958DF1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DAECF3-A3DA-C0F0-BE28-ED3D9C1F6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851F2-FBEF-0496-2D87-0C490B4D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4F7B3-BDB1-B907-A967-1D38E226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56BF07-73FB-5B77-1CC0-8BDF9953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44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6F8E0-84C0-016E-6648-25C507C0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8F5D6D-E476-4CF0-D6EC-0A52702D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6233-81C4-4423-5D19-4FEA8E16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7691AB-F774-4E55-07E9-30B240E0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BA26AD-5EEE-9BF6-3CE8-FD2FD7F9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54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9F47D-2A05-1E03-0195-AA21762E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22B9E8-B67B-7A9D-5F30-D8679B524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B83764-3727-8CC7-31A2-7039C908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45F95-0A11-678F-0487-D5B3552D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521291-DCA2-46DE-8880-FD68BA29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9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99024-FCF1-7BD3-AF54-CBCAE330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5AA22-5E0D-677E-513F-A49388E2B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014C13-D637-4225-7917-0CC47DD44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819F56-85E0-35B1-8A72-195BDF6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BA6FD6-58B4-4F99-9CF0-3BB8AC90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6EC95F-850F-5949-20D7-8E4EFB9C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822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58668-EFBC-53B9-FA6D-0521D00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AD0CBF-8A53-8890-B221-2D0B2DA77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84D5E7-4EBE-1E6E-78BE-B1A2BDE34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0797D0-4F6E-D957-5713-E127A0E68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659ED-0F82-DB70-A4D6-4031846A4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16F8A1-9FF4-A47D-0E99-721FC9CA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45429D-C1EB-F6F8-9A96-7B02495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D4E30E-8694-6268-84FE-8001917B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005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76EAA-4F48-F590-BC95-1EC585FE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DD57FA-57B8-4608-B0C9-21145311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A53E8E-0809-C454-4A7F-B14C5C02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75BE0E-3E8F-7051-1DFC-95F596A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717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514BF-640B-9F3D-1F7D-87FF2BC4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08B7F7-3ABE-0B60-B78F-21624BA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8159F-69AD-AD67-659E-7B6BBE71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054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B2CE-F20F-03CB-DF6C-FBDCC731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FA409-7371-BDC1-00FD-63B809B7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3DC15C-115B-CAE6-5E4D-685481BF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FF4C6F-3AE7-DD43-5BF9-D205186D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9550E5-3F69-AA7E-5102-D5F86B84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D144A6-E414-13FD-3AB4-F2E11EA1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973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C523B-0C4B-C6A8-0DA5-39D10083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D6DA8-4547-A8CD-CA99-7E9FCE64E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5FE0B3-9EF8-9A0D-9672-31806D6DA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E70D7E-1331-000C-9CC7-958D1E14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9EA263-DAE2-28C1-4BAF-BC2D5124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54168A-9782-FE98-C0C1-2137757E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954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F3530ED-72AB-D02A-570F-8722FA50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59FA7D-0078-789B-5C63-9931E798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C1BB39-F677-1644-2DD5-428A46EC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7A6250-661C-3880-2234-AD9C23647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842EA-8A83-33F1-73A0-60D3D3F6C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91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microsoft.com/office/2017/06/relationships/model3d" Target="../media/model3d5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17/06/relationships/model3d" Target="../media/model3d6.glb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17/06/relationships/model3d" Target="../media/model3d5.glb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17/06/relationships/model3d" Target="../media/model3d6.glb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17/06/relationships/model3d" Target="../media/model3d5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8.glb"/><Relationship Id="rId7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17/06/relationships/model3d" Target="../media/model3d7.glb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microsoft.com/office/2017/06/relationships/model3d" Target="../media/model3d6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17/06/relationships/model3d" Target="../media/model3d9.glb"/><Relationship Id="rId7" Type="http://schemas.microsoft.com/office/2017/06/relationships/model3d" Target="../media/model3d8.glb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microsoft.com/office/2017/06/relationships/model3d" Target="../media/model3d8.glb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microsoft.com/office/2017/06/relationships/model3d" Target="../media/model3d9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17/06/relationships/model3d" Target="../media/model3d10.glb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17/06/relationships/model3d" Target="../media/model3d10.glb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microsoft.com/office/2017/06/relationships/model3d" Target="../media/model3d2.glb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4.glb"/><Relationship Id="rId7" Type="http://schemas.microsoft.com/office/2017/06/relationships/model3d" Target="../media/model3d1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Wasser, draußen, Himmel, Transport enthält.">
            <a:extLst>
              <a:ext uri="{FF2B5EF4-FFF2-40B4-BE49-F238E27FC236}">
                <a16:creationId xmlns:a16="http://schemas.microsoft.com/office/drawing/2014/main" id="{8988EAA2-1B13-9539-25A0-49DDC381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174458"/>
            <a:ext cx="12192000" cy="5683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F691FE-8327-9963-4CC6-AC2D6443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562" y="1628629"/>
            <a:ext cx="9144000" cy="2387600"/>
          </a:xfrm>
        </p:spPr>
        <p:txBody>
          <a:bodyPr/>
          <a:lstStyle/>
          <a:p>
            <a:r>
              <a:rPr lang="de-AT" dirty="0"/>
              <a:t>4.Meilenstein</a:t>
            </a:r>
            <a:br>
              <a:rPr lang="de-AT" dirty="0"/>
            </a:br>
            <a:r>
              <a:rPr lang="de-AT" dirty="0"/>
              <a:t>				2D-Zeichnungen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95CFED-838A-4A40-F251-F9B221CD8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7438" y="6071532"/>
            <a:ext cx="3089911" cy="786468"/>
          </a:xfrm>
        </p:spPr>
        <p:txBody>
          <a:bodyPr/>
          <a:lstStyle/>
          <a:p>
            <a:r>
              <a:rPr lang="de-AT" dirty="0"/>
              <a:t>Konrad J. / Schauer A.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4BD3D4-DAC5-CD4C-F46B-D7D56BC05FE7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D19EB2-104F-C167-349B-AF66D23A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B9B52EE2-6E8F-6031-5743-BD386662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8BCF9C3-645E-A835-35E1-61B2AA139E6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3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38ED18C-D4E0-5B4B-439D-00F27C8D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6368756"/>
                  </p:ext>
                </p:extLst>
              </p:nvPr>
            </p:nvGraphicFramePr>
            <p:xfrm>
              <a:off x="1464297" y="-5139580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4297" y="-5139580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2024169"/>
                  </p:ext>
                </p:extLst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879503"/>
                  </p:ext>
                </p:extLst>
              </p:nvPr>
            </p:nvGraphicFramePr>
            <p:xfrm>
              <a:off x="240324" y="9001626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324" y="900162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llipse 2">
            <a:extLst>
              <a:ext uri="{FF2B5EF4-FFF2-40B4-BE49-F238E27FC236}">
                <a16:creationId xmlns:a16="http://schemas.microsoft.com/office/drawing/2014/main" id="{6B2D063F-5E89-FF64-34AB-6A752FE13D51}"/>
              </a:ext>
            </a:extLst>
          </p:cNvPr>
          <p:cNvSpPr/>
          <p:nvPr/>
        </p:nvSpPr>
        <p:spPr>
          <a:xfrm rot="1095220">
            <a:off x="7067372" y="4700187"/>
            <a:ext cx="3760149" cy="2008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16DBD71-4F3D-9FF4-7A58-6A517A15B8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15892" y="1341422"/>
            <a:ext cx="4592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D7C7E-847F-645F-399E-C4C25A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E59D9-E615-41E9-36D5-60A86A6E5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386059F9-C755-DC3C-EF01-813D525FE0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04140"/>
                  </p:ext>
                </p:extLst>
              </p:nvPr>
            </p:nvGraphicFramePr>
            <p:xfrm>
              <a:off x="2177739" y="1451529"/>
              <a:ext cx="813422" cy="50995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422" cy="5099529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646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386059F9-C755-DC3C-EF01-813D525FE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7739" y="1451529"/>
                <a:ext cx="813422" cy="509952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66BFB67B-4544-2964-958A-DCB147BC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872" y="0"/>
            <a:ext cx="4592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CA40E47-641E-7F71-B7F1-0480C0D12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27941" y="-3695622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7941" y="-3695622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93347"/>
                  </p:ext>
                </p:extLst>
              </p:nvPr>
            </p:nvGraphicFramePr>
            <p:xfrm>
              <a:off x="138240" y="7383922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40" y="7383922"/>
                <a:ext cx="2899765" cy="267158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2106CEC6-FEFC-2453-0794-D19ED7591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15892" y="1341422"/>
            <a:ext cx="4592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44464"/>
                  </p:ext>
                </p:extLst>
              </p:nvPr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Achse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2107383"/>
                  </p:ext>
                </p:extLst>
              </p:nvPr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drinnen, weiß, Elektronik enthält.&#10;&#10;Automatisch generierte Beschreibung">
            <a:extLst>
              <a:ext uri="{FF2B5EF4-FFF2-40B4-BE49-F238E27FC236}">
                <a16:creationId xmlns:a16="http://schemas.microsoft.com/office/drawing/2014/main" id="{D8AFD801-9B06-416D-1A68-7F73B7094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96" y="1180406"/>
            <a:ext cx="8699904" cy="5677594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3DB172B-28DC-0E55-CF44-F53844F4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9221862"/>
                  </p:ext>
                </p:extLst>
              </p:nvPr>
            </p:nvGraphicFramePr>
            <p:xfrm>
              <a:off x="2083423" y="1715290"/>
              <a:ext cx="912852" cy="502407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12852" cy="5024077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290720" ay="2878422" az="777203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039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3423" y="1715290"/>
                <a:ext cx="912852" cy="5024077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7B609C07-2F4E-D2FD-3F5F-8EC971D6FE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0050" y="823082"/>
            <a:ext cx="4597880" cy="68580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DD7FDD6D-5DF6-4939-302E-C13EAD22A800}"/>
              </a:ext>
            </a:extLst>
          </p:cNvPr>
          <p:cNvSpPr/>
          <p:nvPr/>
        </p:nvSpPr>
        <p:spPr>
          <a:xfrm>
            <a:off x="6947730" y="4019203"/>
            <a:ext cx="1965533" cy="846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092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55A8-BDE9-753F-6C31-355A5F0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Inhaltsplatzhalter 7">
                <a:extLst>
                  <a:ext uri="{FF2B5EF4-FFF2-40B4-BE49-F238E27FC236}">
                    <a16:creationId xmlns:a16="http://schemas.microsoft.com/office/drawing/2014/main" id="{B48AF91B-7460-9483-3B52-5985AF143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091400"/>
                  </p:ext>
                </p:extLst>
              </p:nvPr>
            </p:nvGraphicFramePr>
            <p:xfrm>
              <a:off x="2340639" y="1460546"/>
              <a:ext cx="912852" cy="50323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2852" cy="5032329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638353" ay="2768730" az="81946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39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Inhaltsplatzhalter 7">
                <a:extLst>
                  <a:ext uri="{FF2B5EF4-FFF2-40B4-BE49-F238E27FC236}">
                    <a16:creationId xmlns:a16="http://schemas.microsoft.com/office/drawing/2014/main" id="{B48AF91B-7460-9483-3B52-5985AF143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639" y="1460546"/>
                <a:ext cx="912852" cy="503232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6C1185-582E-5FA1-ADD6-A74BBC0A6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E376F7-2EAE-3558-CF2C-D6EEF98F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481" y="0"/>
            <a:ext cx="4597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D759E4C4-E475-36B0-25B2-28E3C12E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14" name="Picture 4" descr="Laser Schneidsystem ZINSER 1825-S - ZINSER Schneidsysteme">
            <a:extLst>
              <a:ext uri="{FF2B5EF4-FFF2-40B4-BE49-F238E27FC236}">
                <a16:creationId xmlns:a16="http://schemas.microsoft.com/office/drawing/2014/main" id="{90B90F98-4E74-4310-B0E4-42CC878C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73" y="2642495"/>
            <a:ext cx="4309111" cy="343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NC-Presse">
            <a:extLst>
              <a:ext uri="{FF2B5EF4-FFF2-40B4-BE49-F238E27FC236}">
                <a16:creationId xmlns:a16="http://schemas.microsoft.com/office/drawing/2014/main" id="{45CC03D4-4336-EA41-19CD-CCA85486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31" y="2642495"/>
            <a:ext cx="5082032" cy="36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C29F28FD-9534-810D-7F64-E8A6EEC9F597}"/>
              </a:ext>
            </a:extLst>
          </p:cNvPr>
          <p:cNvSpPr txBox="1">
            <a:spLocks/>
          </p:cNvSpPr>
          <p:nvPr/>
        </p:nvSpPr>
        <p:spPr>
          <a:xfrm>
            <a:off x="283748" y="11716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Laser/Kantteile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5C162226-9594-8F4E-D3FA-0C966011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A156632-3E9E-0C3A-EF3F-543EDA1D3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0050" y="823082"/>
            <a:ext cx="4597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C01C540-E844-D622-8D2C-58B238DDB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132858"/>
                  </p:ext>
                </p:extLst>
              </p:nvPr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84353827"/>
                  </p:ext>
                </p:extLst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1944737"/>
                  </p:ext>
                </p:extLst>
              </p:nvPr>
            </p:nvGraphicFramePr>
            <p:xfrm>
              <a:off x="1340474" y="7366035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7366035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C465EC2D-AA53-B9BF-AEB2-60CA632BFB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3" t="414" r="305"/>
          <a:stretch/>
        </p:blipFill>
        <p:spPr bwMode="auto">
          <a:xfrm>
            <a:off x="12547072" y="1436743"/>
            <a:ext cx="7182090" cy="516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239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75F60-284A-ED1D-3F9E-AB91ED6C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AF764-0A7F-7977-C0CE-AA7B09BA2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821EB8-768C-CFD6-D24F-0F388201E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" t="414" r="305"/>
          <a:stretch/>
        </p:blipFill>
        <p:spPr bwMode="auto">
          <a:xfrm>
            <a:off x="1314450" y="0"/>
            <a:ext cx="9563100" cy="6876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68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569108-B1A1-9F65-42F5-47805A5D1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9466556"/>
                  </p:ext>
                </p:extLst>
              </p:nvPr>
            </p:nvGraphicFramePr>
            <p:xfrm>
              <a:off x="1340474" y="8024060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8024060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5536731-D0F7-F10E-1582-10C3928DCCE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3" t="414" r="305"/>
          <a:stretch/>
        </p:blipFill>
        <p:spPr bwMode="auto">
          <a:xfrm>
            <a:off x="12547072" y="1436743"/>
            <a:ext cx="7182090" cy="516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015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3215BFA1-0D5A-8269-363D-75A817ABC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248329"/>
                  </p:ext>
                </p:extLst>
              </p:nvPr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9039698"/>
                  </p:ext>
                </p:extLst>
              </p:nvPr>
            </p:nvGraphicFramePr>
            <p:xfrm>
              <a:off x="747146" y="2849397"/>
              <a:ext cx="2672547" cy="21512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146" y="2849397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8465137"/>
                  </p:ext>
                </p:extLst>
              </p:nvPr>
            </p:nvGraphicFramePr>
            <p:xfrm>
              <a:off x="678780" y="7082484"/>
              <a:ext cx="3018041" cy="2504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8780" y="7082484"/>
                <a:ext cx="3018041" cy="2504441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B0DDA191-8BD4-832D-BF7C-95ACDA90D8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9715" y="1180406"/>
            <a:ext cx="951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356791"/>
                  </p:ext>
                </p:extLst>
              </p:nvPr>
            </p:nvGraphicFramePr>
            <p:xfrm>
              <a:off x="697368" y="-3406719"/>
              <a:ext cx="2281055" cy="29083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55" cy="2908347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8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368" y="-3406719"/>
                <a:ext cx="2281055" cy="29083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Verschiedene Zeichnungen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EF0FD-17D8-DC9B-64AE-9E5AEDD5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2304" y="2341447"/>
            <a:ext cx="10196119" cy="3999816"/>
          </a:xfrm>
        </p:spPr>
        <p:txBody>
          <a:bodyPr/>
          <a:lstStyle/>
          <a:p>
            <a:r>
              <a:rPr lang="de-AT" dirty="0"/>
              <a:t>3D Druckteile</a:t>
            </a:r>
          </a:p>
          <a:p>
            <a:r>
              <a:rPr lang="de-AT" dirty="0"/>
              <a:t>Drehteile</a:t>
            </a:r>
          </a:p>
          <a:p>
            <a:r>
              <a:rPr lang="de-AT" dirty="0"/>
              <a:t>Laser / Kantzeichnungen</a:t>
            </a:r>
          </a:p>
          <a:p>
            <a:r>
              <a:rPr lang="de-AT" dirty="0"/>
              <a:t>Schweißzeichnungen</a:t>
            </a:r>
          </a:p>
          <a:p>
            <a:r>
              <a:rPr lang="de-AT" dirty="0"/>
              <a:t>Baugruppenzeichnungen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ans Schreiner Qualität zum Spitzenpreis – Drehbank Hans Schreiner  Supercut400x1000‑55Digital">
            <a:extLst>
              <a:ext uri="{FF2B5EF4-FFF2-40B4-BE49-F238E27FC236}">
                <a16:creationId xmlns:a16="http://schemas.microsoft.com/office/drawing/2014/main" id="{B30D1795-57AD-DE62-1FA7-CF7615CB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77" y="4537868"/>
            <a:ext cx="1958829" cy="19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ser Schneidsystem ZINSER 1825-S - ZINSER Schneidsysteme">
            <a:extLst>
              <a:ext uri="{FF2B5EF4-FFF2-40B4-BE49-F238E27FC236}">
                <a16:creationId xmlns:a16="http://schemas.microsoft.com/office/drawing/2014/main" id="{A3D1EB6C-C096-52DF-5E9B-C2697846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41" y="5128366"/>
            <a:ext cx="1884584" cy="150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NC-Presse">
            <a:extLst>
              <a:ext uri="{FF2B5EF4-FFF2-40B4-BE49-F238E27FC236}">
                <a16:creationId xmlns:a16="http://schemas.microsoft.com/office/drawing/2014/main" id="{2C53CBCD-0DBA-58C3-3226-CC2347E3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54" y="3464474"/>
            <a:ext cx="2431558" cy="175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NIUS WIG Schweißanlage iWave 190 EF AC/DC #49,0100,0028 -SET-">
            <a:extLst>
              <a:ext uri="{FF2B5EF4-FFF2-40B4-BE49-F238E27FC236}">
                <a16:creationId xmlns:a16="http://schemas.microsoft.com/office/drawing/2014/main" id="{4EAC7AE4-B1CD-37DD-A67D-8F83ECC0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01" y="4298536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LS 3D-Drucker Archive - 3dee.at - Ihr 3D-Drucker Online Shop">
            <a:extLst>
              <a:ext uri="{FF2B5EF4-FFF2-40B4-BE49-F238E27FC236}">
                <a16:creationId xmlns:a16="http://schemas.microsoft.com/office/drawing/2014/main" id="{F8ED8205-0E5E-64BB-0026-096B9816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717" y="4558018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EDF3F27E-8A08-E703-B62D-B4EA21D61E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19" y="4237549"/>
            <a:ext cx="3921926" cy="255946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7BC4F37-7AC6-8992-D231-083C87D7125F}"/>
              </a:ext>
            </a:extLst>
          </p:cNvPr>
          <p:cNvSpPr txBox="1"/>
          <p:nvPr/>
        </p:nvSpPr>
        <p:spPr>
          <a:xfrm>
            <a:off x="69679" y="3816236"/>
            <a:ext cx="1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3D-Druckteile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98ABBAF-CF4D-8050-9E97-93DEADC1BD57}"/>
              </a:ext>
            </a:extLst>
          </p:cNvPr>
          <p:cNvSpPr txBox="1"/>
          <p:nvPr/>
        </p:nvSpPr>
        <p:spPr>
          <a:xfrm>
            <a:off x="2707570" y="3816236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Drehteile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010083A-E962-7ECF-98A2-0954F3D11EC4}"/>
              </a:ext>
            </a:extLst>
          </p:cNvPr>
          <p:cNvSpPr txBox="1"/>
          <p:nvPr/>
        </p:nvSpPr>
        <p:spPr>
          <a:xfrm>
            <a:off x="4797195" y="3024194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Laser/Kantteile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69129B-8863-7AD8-D331-8A83CCDFC1C2}"/>
              </a:ext>
            </a:extLst>
          </p:cNvPr>
          <p:cNvSpPr txBox="1"/>
          <p:nvPr/>
        </p:nvSpPr>
        <p:spPr>
          <a:xfrm>
            <a:off x="7192760" y="3799285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Schweißbaugruppen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05FF3-8515-4E23-999F-5A7E83FDCD63}"/>
              </a:ext>
            </a:extLst>
          </p:cNvPr>
          <p:cNvSpPr txBox="1"/>
          <p:nvPr/>
        </p:nvSpPr>
        <p:spPr>
          <a:xfrm>
            <a:off x="9870393" y="381623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Baugruppen</a:t>
            </a:r>
          </a:p>
        </p:txBody>
      </p:sp>
    </p:spTree>
    <p:extLst>
      <p:ext uri="{BB962C8B-B14F-4D97-AF65-F5344CB8AC3E}">
        <p14:creationId xmlns:p14="http://schemas.microsoft.com/office/powerpoint/2010/main" val="277914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90EAC-4CBF-A73C-D041-28419727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6FEBE-E17F-CA63-2CD3-2ADFB754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00DBFA-F9E5-7904-31D7-7CC091B4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43" y="0"/>
            <a:ext cx="951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Schweißbaugruppen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6" y="6672262"/>
              <a:ext cx="3018041" cy="25044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146" y="6672262"/>
                <a:ext cx="3018041" cy="2504441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8" descr="FRONIUS WIG Schweißanlage iWave 190 EF AC/DC #49,0100,0028 -SET-">
            <a:extLst>
              <a:ext uri="{FF2B5EF4-FFF2-40B4-BE49-F238E27FC236}">
                <a16:creationId xmlns:a16="http://schemas.microsoft.com/office/drawing/2014/main" id="{D80E1385-A24B-3ADB-8541-A32E2A2B4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69" y="1404890"/>
            <a:ext cx="5822578" cy="582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213324B-7207-77A6-440F-47B1E61C5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9715" y="1180406"/>
            <a:ext cx="951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3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3733563"/>
                  </p:ext>
                </p:extLst>
              </p:nvPr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0776393"/>
                  </p:ext>
                </p:extLst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7149852"/>
                  </p:ext>
                </p:extLst>
              </p:nvPr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A72C1852-88EC-30D2-3F1D-25781172A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FD7DD3D-4E1F-E133-A1ED-5170B81AB8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1021" y="196420"/>
            <a:ext cx="9172578" cy="65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5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0008A-BC08-6567-2F9A-1128E2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3AAB1-DBDC-F504-93AC-86AE90A9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A754FD-282C-4C8F-0355-97CAF176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5" y="249766"/>
            <a:ext cx="9172578" cy="65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7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6B71297D-E32A-4374-A5C6-69047EA56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670E658-774F-630C-9DE8-BD91D498A1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56441" y="994570"/>
            <a:ext cx="9172578" cy="65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5D3B5135-1E5F-8538-A455-456E7EAB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8478292"/>
                  </p:ext>
                </p:extLst>
              </p:nvPr>
            </p:nvGraphicFramePr>
            <p:xfrm>
              <a:off x="566284" y="2609465"/>
              <a:ext cx="2901456" cy="24852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284" y="2609465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893911"/>
                  </p:ext>
                </p:extLst>
              </p:nvPr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E64F3DC-AC40-F264-4648-1964A95D6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4807" y="423074"/>
            <a:ext cx="4615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8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A0CB-768C-C4BF-4D06-248018EF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0B69E3-0A3C-29C0-DD1C-94CBFE7B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587F14-A1C3-0B0E-A8D1-CFE0B253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89" y="0"/>
            <a:ext cx="461546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Inhaltsplatzhalter 7">
                <a:extLst>
                  <a:ext uri="{FF2B5EF4-FFF2-40B4-BE49-F238E27FC236}">
                    <a16:creationId xmlns:a16="http://schemas.microsoft.com/office/drawing/2014/main" id="{04E42C98-2779-2F8C-6A7B-41E9A5C2AC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4713071"/>
                  </p:ext>
                </p:extLst>
              </p:nvPr>
            </p:nvGraphicFramePr>
            <p:xfrm>
              <a:off x="768036" y="2148396"/>
              <a:ext cx="3613960" cy="30955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13960" cy="3095507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93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Inhaltsplatzhalter 7">
                <a:extLst>
                  <a:ext uri="{FF2B5EF4-FFF2-40B4-BE49-F238E27FC236}">
                    <a16:creationId xmlns:a16="http://schemas.microsoft.com/office/drawing/2014/main" id="{04E42C98-2779-2F8C-6A7B-41E9A5C2AC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036" y="2148396"/>
                <a:ext cx="3613960" cy="30955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06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Baugruppen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2ECA19C2-B176-C9AB-7679-A0A5E4D5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4807" y="423074"/>
            <a:ext cx="4615460" cy="6858000"/>
          </a:xfrm>
          <a:prstGeom prst="rect">
            <a:avLst/>
          </a:prstGeom>
        </p:spPr>
      </p:pic>
      <p:pic>
        <p:nvPicPr>
          <p:cNvPr id="13" name="Grafik 12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207D7ED1-7F41-4F53-C576-DE9578B14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18" y="984077"/>
            <a:ext cx="9000745" cy="58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5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734B6557-5886-DFC4-C150-69D8C9D28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45" y="0"/>
            <a:ext cx="1102794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5248125"/>
                  </p:ext>
                </p:extLst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C1C4A70D-FD29-E1A0-0DED-0F77EC1FA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1112935"/>
                  </p:ext>
                </p:extLst>
              </p:nvPr>
            </p:nvGraphicFramePr>
            <p:xfrm>
              <a:off x="518720" y="7254490"/>
              <a:ext cx="2901456" cy="24852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C1C4A70D-FD29-E1A0-0DED-0F77EC1FA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720" y="7254490"/>
                <a:ext cx="2901456" cy="2485218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9E34D358-6EEB-9AAC-7AFF-2BEC310EB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9551" y="1180406"/>
            <a:ext cx="956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ECD21-24C7-4B4E-9618-51C27FFD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18001-0470-C1E3-4091-2B0ABF74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AC346-FCB5-83E6-FF0E-A569EC59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36" y="0"/>
            <a:ext cx="956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092A-E2CC-9D9A-CAE6-7834D23D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584325"/>
            <a:ext cx="10515600" cy="1325563"/>
          </a:xfrm>
        </p:spPr>
        <p:txBody>
          <a:bodyPr/>
          <a:lstStyle/>
          <a:p>
            <a:r>
              <a:rPr lang="de-AT" dirty="0"/>
              <a:t>3D-Druckteile</a:t>
            </a:r>
            <a:br>
              <a:rPr lang="de-AT" dirty="0"/>
            </a:br>
            <a:endParaRPr lang="de-AT" dirty="0"/>
          </a:p>
        </p:txBody>
      </p:sp>
      <p:pic>
        <p:nvPicPr>
          <p:cNvPr id="4" name="Picture 10" descr="SLS 3D-Drucker Archive - 3dee.at - Ihr 3D-Drucker Online Shop">
            <a:extLst>
              <a:ext uri="{FF2B5EF4-FFF2-40B4-BE49-F238E27FC236}">
                <a16:creationId xmlns:a16="http://schemas.microsoft.com/office/drawing/2014/main" id="{409134DD-0DB4-4FC5-15B1-6088EAF4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20" y="547123"/>
            <a:ext cx="7230759" cy="72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7709C2E-E4D0-BFCD-4AE4-D3E4223E2380}"/>
              </a:ext>
            </a:extLst>
          </p:cNvPr>
          <p:cNvSpPr/>
          <p:nvPr/>
        </p:nvSpPr>
        <p:spPr>
          <a:xfrm>
            <a:off x="0" y="0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DFF1DE-5ACF-8254-0701-8203D886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6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C4FBAEBF-5C92-71E2-4FAF-C2CF1DA0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9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1061117-9426-522E-D658-D224B970712D}"/>
              </a:ext>
            </a:extLst>
          </p:cNvPr>
          <p:cNvSpPr txBox="1"/>
          <p:nvPr/>
        </p:nvSpPr>
        <p:spPr>
          <a:xfrm>
            <a:off x="4613910" y="67876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5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C4FA413-CFD9-1A16-57AF-27796299D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60" y="0"/>
            <a:ext cx="1102794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BBE2363E-1FC7-2963-8198-FA020AF00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9551" y="1180406"/>
            <a:ext cx="956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3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Solarpaneel Seite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65786068"/>
                  </p:ext>
                </p:extLst>
              </p:nvPr>
            </p:nvGraphicFramePr>
            <p:xfrm>
              <a:off x="518720" y="3429000"/>
              <a:ext cx="3428280" cy="1581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8280" cy="1581148"/>
                    </a:xfrm>
                    <a:prstGeom prst="rect">
                      <a:avLst/>
                    </a:prstGeom>
                  </am3d:spPr>
                  <am3d:camera>
                    <am3d:pos x="0" y="0" z="51790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17323902" dy="-1464880" dz="7498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6395" ay="1363" az="-10780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20" y="3429000"/>
                <a:ext cx="3428280" cy="158114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229629CD-8833-8166-346A-ECC5CACDA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67" y="2538375"/>
            <a:ext cx="6946131" cy="43196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92BBFCA-55D8-A9B7-8E1D-744E04B53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3632" y="508359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3A585-138E-BD00-E1FE-570B460F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DF5945-F02D-0B0A-34B4-A93895C1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CEBB82-7A21-48BF-E119-68B483A7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76" y="0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33</a:t>
            </a:fld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9C72F9-36D2-B8F0-A053-44BBEA3F0AA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89D91D-3C35-952F-399E-B7717E38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23CE63A-6AAB-5E55-C4FE-2A1FA066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BD0B616-686B-F7B0-D679-F22A40C45755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1DAA05-ED8D-454D-60B0-FE420FAA5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132" y="307974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D5FCD194-7976-5A8F-68B8-21C5FB95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180450"/>
                  </p:ext>
                </p:extLst>
              </p:nvPr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880594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6227816"/>
                  </p:ext>
                </p:extLst>
              </p:nvPr>
            </p:nvGraphicFramePr>
            <p:xfrm>
              <a:off x="889591" y="1900803"/>
              <a:ext cx="2632909" cy="33172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32909" cy="3317277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29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91" y="1900803"/>
                <a:ext cx="2632909" cy="331727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llipse 7">
            <a:extLst>
              <a:ext uri="{FF2B5EF4-FFF2-40B4-BE49-F238E27FC236}">
                <a16:creationId xmlns:a16="http://schemas.microsoft.com/office/drawing/2014/main" id="{5752E487-753E-777A-7D68-04E2E204ED02}"/>
              </a:ext>
            </a:extLst>
          </p:cNvPr>
          <p:cNvSpPr/>
          <p:nvPr/>
        </p:nvSpPr>
        <p:spPr>
          <a:xfrm>
            <a:off x="6657174" y="3674692"/>
            <a:ext cx="1734796" cy="161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34CB32F-C8FF-A24B-0227-6C4F2AF9AE63}"/>
              </a:ext>
            </a:extLst>
          </p:cNvPr>
          <p:cNvSpPr/>
          <p:nvPr/>
        </p:nvSpPr>
        <p:spPr>
          <a:xfrm>
            <a:off x="10659246" y="4410502"/>
            <a:ext cx="1734796" cy="161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86C30C7-65DF-9FF3-19E6-40FC38412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7601" y="994570"/>
            <a:ext cx="4612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2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8BDB8-89E5-0F57-AFE7-265A69B5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60B7C-7DA6-98BE-A5B9-028F6648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B5C0C997-60C7-DDBF-5070-F6E95AC96B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8656670"/>
                  </p:ext>
                </p:extLst>
              </p:nvPr>
            </p:nvGraphicFramePr>
            <p:xfrm>
              <a:off x="1054101" y="1476507"/>
              <a:ext cx="3344700" cy="42140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44700" cy="4214083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3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B5C0C997-60C7-DDBF-5070-F6E95AC96B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101" y="1476507"/>
                <a:ext cx="3344700" cy="421408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A9BED62-A82E-88D8-30C2-D542952BD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01" y="0"/>
            <a:ext cx="4612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8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2382CF74-E235-D439-A987-2024DE49B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416137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9567022"/>
                  </p:ext>
                </p:extLst>
              </p:nvPr>
            </p:nvGraphicFramePr>
            <p:xfrm>
              <a:off x="889591" y="1900803"/>
              <a:ext cx="2632910" cy="331727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91" y="1900803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4776C0C4-B11A-BE52-1422-C3B48234F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43132" y="1257318"/>
            <a:ext cx="4612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0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569378"/>
                  </p:ext>
                </p:extLst>
              </p:nvPr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Mittiger Halter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9406849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217661"/>
                  </p:ext>
                </p:extLst>
              </p:nvPr>
            </p:nvGraphicFramePr>
            <p:xfrm>
              <a:off x="870083" y="6858000"/>
              <a:ext cx="2632910" cy="33172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083" y="6858000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 9" descr="Ein Bild, das drinnen, Behälter, Zubehör enthält.&#10;&#10;Automatisch generierte Beschreibung">
            <a:extLst>
              <a:ext uri="{FF2B5EF4-FFF2-40B4-BE49-F238E27FC236}">
                <a16:creationId xmlns:a16="http://schemas.microsoft.com/office/drawing/2014/main" id="{12F8DD19-F01D-02F3-7483-CB326641A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52" y="606484"/>
            <a:ext cx="9438262" cy="61594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04DB54E-F4A6-12B5-4C0D-9F93163AD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40F522DA-15FE-1170-3009-E08FD1E0212F}"/>
              </a:ext>
            </a:extLst>
          </p:cNvPr>
          <p:cNvSpPr/>
          <p:nvPr/>
        </p:nvSpPr>
        <p:spPr>
          <a:xfrm>
            <a:off x="7062153" y="1751578"/>
            <a:ext cx="1734796" cy="161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483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B313-0AE0-252A-5730-43B26CEC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333AD-61FE-A447-4BE5-960D3BBE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46EE3D-6954-ADBE-ADE6-A8D6130A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1" y="1"/>
            <a:ext cx="4583575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3398135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84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8E85501-745A-26A1-C12A-85B8F63F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Drehteile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55365" y="7017035"/>
              <a:ext cx="2281056" cy="290834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81056" cy="2908346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8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5365" y="7017035"/>
                <a:ext cx="2281056" cy="2908346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Hans Schreiner Qualität zum Spitzenpreis – Drehbank Hans Schreiner  Supercut400x1000‑55Digital">
            <a:extLst>
              <a:ext uri="{FF2B5EF4-FFF2-40B4-BE49-F238E27FC236}">
                <a16:creationId xmlns:a16="http://schemas.microsoft.com/office/drawing/2014/main" id="{FF1ABE1D-6208-BB79-1AE3-5E656225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394598"/>
            <a:ext cx="5286677" cy="528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81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Breitbild</PresentationFormat>
  <Paragraphs>128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4.Meilenstein     2D-Zeichnungen</vt:lpstr>
      <vt:lpstr>Verschiedene Zeichnungen</vt:lpstr>
      <vt:lpstr>3D-Druckteile </vt:lpstr>
      <vt:lpstr>Gelenkblock</vt:lpstr>
      <vt:lpstr>PowerPoint-Präsentation</vt:lpstr>
      <vt:lpstr>Gelenkblock</vt:lpstr>
      <vt:lpstr>Mittiger Halter</vt:lpstr>
      <vt:lpstr>PowerPoint-Präsentation</vt:lpstr>
      <vt:lpstr>Drehteile</vt:lpstr>
      <vt:lpstr>Gegengewicht</vt:lpstr>
      <vt:lpstr>PowerPoint-Präsentation</vt:lpstr>
      <vt:lpstr>Gegengewicht</vt:lpstr>
      <vt:lpstr>Achse</vt:lpstr>
      <vt:lpstr>PowerPoint-Präsentation</vt:lpstr>
      <vt:lpstr>PowerPoint-Präsentation</vt:lpstr>
      <vt:lpstr>Querverbinder</vt:lpstr>
      <vt:lpstr>PowerPoint-Präsentation</vt:lpstr>
      <vt:lpstr>Querverbinder</vt:lpstr>
      <vt:lpstr>Standplatte</vt:lpstr>
      <vt:lpstr>PowerPoint-Präsentation</vt:lpstr>
      <vt:lpstr>Schweißbaugruppen</vt:lpstr>
      <vt:lpstr>Hauptrahmen Solarpaneel</vt:lpstr>
      <vt:lpstr>PowerPoint-Präsentation</vt:lpstr>
      <vt:lpstr>Hauptrahmen Solarpaneel</vt:lpstr>
      <vt:lpstr>Standplatte</vt:lpstr>
      <vt:lpstr>PowerPoint-Präsentation</vt:lpstr>
      <vt:lpstr>Baugruppen</vt:lpstr>
      <vt:lpstr>Gelenkblock</vt:lpstr>
      <vt:lpstr>PowerPoint-Präsentation</vt:lpstr>
      <vt:lpstr>Gelenkblock</vt:lpstr>
      <vt:lpstr>Solarpaneel Seite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4.Meilenstein     2D-Zeichnungen</dc:title>
  <dc:creator>Schauer Alexander</dc:creator>
  <cp:lastModifiedBy>Schauer Alexander</cp:lastModifiedBy>
  <cp:revision>12</cp:revision>
  <dcterms:created xsi:type="dcterms:W3CDTF">2023-02-22T14:33:14Z</dcterms:created>
  <dcterms:modified xsi:type="dcterms:W3CDTF">2023-03-01T13:26:49Z</dcterms:modified>
</cp:coreProperties>
</file>